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BA5D-B56C-404E-9EF0-2668C95E04D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18CF-820A-493E-AD97-CB826B8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6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BA5D-B56C-404E-9EF0-2668C95E04D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18CF-820A-493E-AD97-CB826B8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2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BA5D-B56C-404E-9EF0-2668C95E04D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18CF-820A-493E-AD97-CB826B8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8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BA5D-B56C-404E-9EF0-2668C95E04D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18CF-820A-493E-AD97-CB826B8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5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BA5D-B56C-404E-9EF0-2668C95E04D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18CF-820A-493E-AD97-CB826B8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4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BA5D-B56C-404E-9EF0-2668C95E04D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18CF-820A-493E-AD97-CB826B8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8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BA5D-B56C-404E-9EF0-2668C95E04D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18CF-820A-493E-AD97-CB826B8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4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BA5D-B56C-404E-9EF0-2668C95E04D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18CF-820A-493E-AD97-CB826B8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BA5D-B56C-404E-9EF0-2668C95E04D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18CF-820A-493E-AD97-CB826B8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9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BA5D-B56C-404E-9EF0-2668C95E04D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18CF-820A-493E-AD97-CB826B8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BA5D-B56C-404E-9EF0-2668C95E04D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18CF-820A-493E-AD97-CB826B8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BA5D-B56C-404E-9EF0-2668C95E04D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18CF-820A-493E-AD97-CB826B8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9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59" y="-18462"/>
            <a:ext cx="9224682" cy="68949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698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935" y="0"/>
            <a:ext cx="9238129" cy="69408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390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32" y="-25637"/>
            <a:ext cx="9177935" cy="6883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526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47" y="0"/>
            <a:ext cx="9157447" cy="68804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2680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Kokish, Bryan</dc:creator>
  <cp:lastModifiedBy>Granger, Tyler</cp:lastModifiedBy>
  <cp:revision>3</cp:revision>
  <dcterms:created xsi:type="dcterms:W3CDTF">2015-09-19T12:16:18Z</dcterms:created>
  <dcterms:modified xsi:type="dcterms:W3CDTF">2015-09-30T15:12:12Z</dcterms:modified>
</cp:coreProperties>
</file>