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8" r:id="rId2"/>
    <p:sldId id="256" r:id="rId3"/>
    <p:sldId id="342" r:id="rId4"/>
    <p:sldId id="336" r:id="rId5"/>
    <p:sldId id="337" r:id="rId6"/>
    <p:sldId id="344" r:id="rId7"/>
    <p:sldId id="326" r:id="rId8"/>
    <p:sldId id="317" r:id="rId9"/>
    <p:sldId id="324" r:id="rId10"/>
    <p:sldId id="266" r:id="rId11"/>
    <p:sldId id="267" r:id="rId12"/>
    <p:sldId id="271" r:id="rId13"/>
    <p:sldId id="270" r:id="rId14"/>
    <p:sldId id="276" r:id="rId15"/>
    <p:sldId id="277" r:id="rId16"/>
    <p:sldId id="286" r:id="rId17"/>
    <p:sldId id="280" r:id="rId18"/>
    <p:sldId id="316" r:id="rId19"/>
    <p:sldId id="310" r:id="rId20"/>
    <p:sldId id="309" r:id="rId21"/>
    <p:sldId id="274" r:id="rId22"/>
    <p:sldId id="287" r:id="rId23"/>
    <p:sldId id="288" r:id="rId24"/>
    <p:sldId id="289" r:id="rId25"/>
    <p:sldId id="290" r:id="rId26"/>
    <p:sldId id="291" r:id="rId27"/>
    <p:sldId id="312" r:id="rId28"/>
    <p:sldId id="295" r:id="rId29"/>
    <p:sldId id="296" r:id="rId30"/>
    <p:sldId id="293" r:id="rId31"/>
    <p:sldId id="320" r:id="rId32"/>
    <p:sldId id="345" r:id="rId33"/>
    <p:sldId id="298" r:id="rId34"/>
    <p:sldId id="299" r:id="rId35"/>
    <p:sldId id="323" r:id="rId36"/>
    <p:sldId id="300" r:id="rId37"/>
    <p:sldId id="315" r:id="rId38"/>
    <p:sldId id="327" r:id="rId39"/>
    <p:sldId id="304" r:id="rId40"/>
    <p:sldId id="306" r:id="rId41"/>
    <p:sldId id="322" r:id="rId42"/>
    <p:sldId id="314" r:id="rId43"/>
    <p:sldId id="343" r:id="rId44"/>
    <p:sldId id="307" r:id="rId4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/>
    <p:restoredTop sz="94541"/>
  </p:normalViewPr>
  <p:slideViewPr>
    <p:cSldViewPr snapToGrid="0" snapToObjects="1">
      <p:cViewPr varScale="1">
        <p:scale>
          <a:sx n="75" d="100"/>
          <a:sy n="75" d="100"/>
        </p:scale>
        <p:origin x="-1632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09902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6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5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3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t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JohnBaumann.co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91" name="th-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2287" y="565079"/>
            <a:ext cx="6350574" cy="8247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1898" y="1209369"/>
            <a:ext cx="11099800" cy="688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 smtClean="0"/>
              <a:t> WHO AM I?</a:t>
            </a:r>
          </a:p>
          <a:p>
            <a:pPr marL="0" indent="0">
              <a:buNone/>
            </a:pPr>
            <a:r>
              <a:rPr lang="en-US" sz="15000" dirty="0"/>
              <a:t> </a:t>
            </a:r>
            <a:r>
              <a:rPr lang="en-US" sz="15000" dirty="0" smtClean="0"/>
              <a:t>Identity void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811161" y="973394"/>
            <a:ext cx="10923639" cy="744793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8800" dirty="0">
                <a:solidFill>
                  <a:srgbClr val="FFFFFF"/>
                </a:solidFill>
              </a:rPr>
              <a:t>Inspirational Speaker </a:t>
            </a:r>
            <a:r>
              <a:rPr lang="en-US" sz="12200" dirty="0" smtClean="0">
                <a:solidFill>
                  <a:srgbClr val="FFFFFF"/>
                </a:solidFill>
              </a:rPr>
              <a:t/>
            </a:r>
            <a:br>
              <a:rPr lang="en-US" sz="12200" dirty="0" smtClean="0">
                <a:solidFill>
                  <a:srgbClr val="FFFFFF"/>
                </a:solidFill>
              </a:rPr>
            </a:br>
            <a:r>
              <a:rPr sz="12200" dirty="0" smtClean="0">
                <a:solidFill>
                  <a:srgbClr val="FFFFFF"/>
                </a:solidFill>
              </a:rPr>
              <a:t>WJSHTH</a:t>
            </a:r>
            <a:r>
              <a:rPr lang="en-US" sz="12200" dirty="0" smtClean="0">
                <a:solidFill>
                  <a:srgbClr val="FFFFFF"/>
                </a:solidFill>
              </a:rPr>
              <a:t>P</a:t>
            </a:r>
            <a:r>
              <a:rPr lang="en-US" sz="6000" dirty="0" smtClean="0">
                <a:solidFill>
                  <a:srgbClr val="FFFFFF"/>
                </a:solidFill>
              </a:rPr>
              <a:t/>
            </a:r>
            <a:br>
              <a:rPr lang="en-US" sz="6000" dirty="0" smtClean="0">
                <a:solidFill>
                  <a:srgbClr val="FFFFFF"/>
                </a:solidFill>
              </a:rPr>
            </a:b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 build="p" bldLvl="5" animBg="1" advAuto="0"/>
      <p:bldP spid="87" grpId="2" build="allAtOnce" animBg="1"/>
      <p:bldP spid="87" grpId="3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952500" y="619432"/>
            <a:ext cx="11099800" cy="83918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8000" dirty="0" smtClean="0">
                <a:solidFill>
                  <a:srgbClr val="FFFFFF"/>
                </a:solidFill>
              </a:rPr>
              <a:t>JUST KEEP </a:t>
            </a:r>
            <a:br>
              <a:rPr lang="en-US" sz="8000" dirty="0" smtClean="0">
                <a:solidFill>
                  <a:srgbClr val="FFFFFF"/>
                </a:solidFill>
              </a:rPr>
            </a:br>
            <a:r>
              <a:rPr lang="en-US" sz="8000" dirty="0" smtClean="0">
                <a:solidFill>
                  <a:srgbClr val="FFFFFF"/>
                </a:solidFill>
              </a:rPr>
              <a:t>MOVING FORWARD and</a:t>
            </a:r>
            <a:br>
              <a:rPr lang="en-US" sz="8000" dirty="0" smtClean="0">
                <a:solidFill>
                  <a:srgbClr val="FFFFFF"/>
                </a:solidFill>
              </a:rPr>
            </a:br>
            <a:r>
              <a:rPr lang="en-US" sz="8000" dirty="0" smtClean="0">
                <a:solidFill>
                  <a:srgbClr val="FFFFFF"/>
                </a:solidFill>
              </a:rPr>
              <a:t>REGAIN </a:t>
            </a:r>
            <a:r>
              <a:rPr lang="en-US" sz="8000" smtClean="0">
                <a:solidFill>
                  <a:srgbClr val="FFFFFF"/>
                </a:solidFill>
              </a:rPr>
              <a:t>YOUR SHOUT</a:t>
            </a:r>
            <a:br>
              <a:rPr lang="en-US" sz="8000" smtClean="0">
                <a:solidFill>
                  <a:srgbClr val="FFFFFF"/>
                </a:solidFill>
              </a:rPr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 sz="8000" smtClean="0">
                <a:solidFill>
                  <a:srgbClr val="FFFFFF"/>
                </a:solidFill>
              </a:rPr>
              <a:t>HOW?</a:t>
            </a:r>
            <a:r>
              <a:rPr lang="en-US" sz="8000" dirty="0" smtClean="0">
                <a:solidFill>
                  <a:srgbClr val="FFFFFF"/>
                </a:solidFill>
              </a:rPr>
              <a:t/>
            </a:r>
            <a:br>
              <a:rPr lang="en-US" sz="8000" dirty="0" smtClean="0">
                <a:solidFill>
                  <a:srgbClr val="FFFFFF"/>
                </a:solidFill>
              </a:rPr>
            </a:br>
            <a:r>
              <a:rPr lang="en-US" dirty="0"/>
              <a:t>R</a:t>
            </a: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619432" y="768350"/>
            <a:ext cx="11115368" cy="8216901"/>
          </a:xfrm>
          <a:prstGeom prst="rect">
            <a:avLst/>
          </a:prstGeom>
        </p:spPr>
        <p:txBody>
          <a:bodyPr/>
          <a:lstStyle/>
          <a:p>
            <a:pPr lvl="0" defTabSz="262889">
              <a:defRPr sz="1800">
                <a:solidFill>
                  <a:srgbClr val="000000"/>
                </a:solidFill>
              </a:defRPr>
            </a:pPr>
            <a:r>
              <a:rPr sz="8730" dirty="0">
                <a:solidFill>
                  <a:srgbClr val="FFFFFF"/>
                </a:solidFill>
              </a:rPr>
              <a:t>CREATE A PLAN</a:t>
            </a:r>
          </a:p>
          <a:p>
            <a:pPr lvl="0" defTabSz="262889">
              <a:defRPr sz="1800">
                <a:solidFill>
                  <a:srgbClr val="000000"/>
                </a:solidFill>
              </a:defRPr>
            </a:pPr>
            <a:endParaRPr sz="8730" dirty="0">
              <a:solidFill>
                <a:srgbClr val="FFFFFF"/>
              </a:solidFill>
            </a:endParaRPr>
          </a:p>
          <a:p>
            <a:pPr lvl="0" defTabSz="262889">
              <a:defRPr sz="1800">
                <a:solidFill>
                  <a:srgbClr val="000000"/>
                </a:solidFill>
              </a:defRPr>
            </a:pPr>
            <a:r>
              <a:rPr sz="8730" dirty="0">
                <a:solidFill>
                  <a:srgbClr val="FFFFFF"/>
                </a:solidFill>
              </a:rPr>
              <a:t>DAILY ACTION ITEMS</a:t>
            </a:r>
          </a:p>
          <a:p>
            <a:pPr lvl="0" defTabSz="262889">
              <a:defRPr sz="1800">
                <a:solidFill>
                  <a:srgbClr val="000000"/>
                </a:solidFill>
              </a:defRPr>
            </a:pPr>
            <a:endParaRPr sz="8730" dirty="0">
              <a:solidFill>
                <a:srgbClr val="FFFFFF"/>
              </a:solidFill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FFFFFF"/>
                </a:solidFill>
              </a:rPr>
              <a:t>MY DAILY ACTION PLAN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533400" y="2590800"/>
            <a:ext cx="121666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FFFFF"/>
                </a:solidFill>
              </a:rPr>
              <a:t>TIMELY </a:t>
            </a:r>
            <a:r>
              <a:rPr sz="4400" dirty="0" smtClean="0">
                <a:solidFill>
                  <a:srgbClr val="FFFFFF"/>
                </a:solidFill>
              </a:rPr>
              <a:t>MEDICATION</a:t>
            </a:r>
            <a:r>
              <a:rPr lang="en-US" sz="4400" dirty="0" smtClean="0">
                <a:solidFill>
                  <a:srgbClr val="FFFFFF"/>
                </a:solidFill>
              </a:rPr>
              <a:t> – Tools/ Ability to ….</a:t>
            </a:r>
            <a:endParaRPr sz="44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FFFFF"/>
                </a:solidFill>
              </a:rPr>
              <a:t>HEALTHY DIET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FFFFF"/>
                </a:solidFill>
              </a:rPr>
              <a:t>EXERCISE BEYOND MY COMFORT ZONE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FFFFFF"/>
                </a:solidFill>
              </a:rPr>
              <a:t>STAY ENGAGED - MENTAL STIMULATION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tif"/>
          <p:cNvPicPr/>
          <p:nvPr/>
        </p:nvPicPr>
        <p:blipFill>
          <a:blip r:embed="rId2">
            <a:extLst/>
          </a:blip>
          <a:srcRect l="11419" r="11419"/>
          <a:stretch>
            <a:fillRect/>
          </a:stretch>
        </p:blipFill>
        <p:spPr>
          <a:xfrm>
            <a:off x="7444409" y="59055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25" name="230772_10150595020755355_2609948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2133" y="2316973"/>
            <a:ext cx="5439665" cy="4079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230772_10150595020755355_2609948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2133" y="2836925"/>
            <a:ext cx="5439665" cy="4079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18" y="2316973"/>
            <a:ext cx="6572276" cy="49496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asted-image.tif"/>
          <p:cNvPicPr/>
          <p:nvPr/>
        </p:nvPicPr>
        <p:blipFill>
          <a:blip r:embed="rId2">
            <a:extLst/>
          </a:blip>
          <a:srcRect t="19740" b="19740"/>
          <a:stretch>
            <a:fillRect/>
          </a:stretch>
        </p:blipFill>
        <p:spPr>
          <a:xfrm>
            <a:off x="762386" y="3950456"/>
            <a:ext cx="5455261" cy="330149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1270000" y="7188200"/>
            <a:ext cx="10464800" cy="1358900"/>
          </a:xfrm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Maintain Your Sense of Humor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6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3191" y="485251"/>
            <a:ext cx="4196431" cy="3301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murf.jpg"/>
          <p:cNvPicPr/>
          <p:nvPr/>
        </p:nvPicPr>
        <p:blipFill>
          <a:blip r:embed="rId4">
            <a:extLst/>
          </a:blip>
          <a:srcRect t="22703" b="22703"/>
          <a:stretch>
            <a:fillRect/>
          </a:stretch>
        </p:blipFill>
        <p:spPr>
          <a:xfrm>
            <a:off x="1335794" y="426765"/>
            <a:ext cx="4308446" cy="3149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lasse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35127" y="4068443"/>
            <a:ext cx="3682192" cy="3408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1" grpId="2" animBg="1" advAuto="0"/>
      <p:bldP spid="162" grpId="1" animBg="1" advAuto="0"/>
      <p:bldP spid="7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95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68">
                <a:solidFill>
                  <a:srgbClr val="FFFFFF"/>
                </a:solidFill>
              </a:rPr>
              <a:t>TAP INTO YOUR INNER STRENGTH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87" y="1398975"/>
            <a:ext cx="10061586" cy="75364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1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lvano.jpg"/>
          <p:cNvPicPr/>
          <p:nvPr/>
        </p:nvPicPr>
        <p:blipFill>
          <a:blip r:embed="rId2">
            <a:extLst/>
          </a:blip>
          <a:srcRect t="1426" b="1426"/>
          <a:stretch>
            <a:fillRect/>
          </a:stretch>
        </p:blipFill>
        <p:spPr>
          <a:xfrm>
            <a:off x="2698955" y="2005781"/>
            <a:ext cx="7093974" cy="53241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4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380999"/>
            <a:ext cx="10464800" cy="798133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375349" y="92583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5497" y="1024276"/>
            <a:ext cx="8167207" cy="772151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08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270000" y="1540758"/>
            <a:ext cx="10464800" cy="724928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420624">
              <a:defRPr sz="1800">
                <a:solidFill>
                  <a:srgbClr val="000000"/>
                </a:solidFill>
              </a:defRPr>
            </a:pPr>
            <a:r>
              <a:rPr sz="8700" dirty="0">
                <a:solidFill>
                  <a:srgbClr val="FFFFFF"/>
                </a:solidFill>
              </a:rPr>
              <a:t>WHENEVER THE SEEDS OF </a:t>
            </a:r>
            <a:r>
              <a:rPr lang="en-US" sz="8700" dirty="0" smtClean="0">
                <a:solidFill>
                  <a:srgbClr val="FFFFFF"/>
                </a:solidFill>
              </a:rPr>
              <a:t/>
            </a:r>
            <a:br>
              <a:rPr lang="en-US" sz="8700" dirty="0" smtClean="0">
                <a:solidFill>
                  <a:srgbClr val="FFFFFF"/>
                </a:solidFill>
              </a:rPr>
            </a:br>
            <a:r>
              <a:rPr sz="8700" dirty="0" smtClean="0">
                <a:solidFill>
                  <a:srgbClr val="FFFFFF"/>
                </a:solidFill>
              </a:rPr>
              <a:t>SELF-PITY </a:t>
            </a:r>
            <a:r>
              <a:rPr sz="8700" dirty="0">
                <a:solidFill>
                  <a:srgbClr val="FFFFFF"/>
                </a:solidFill>
              </a:rPr>
              <a:t>START TO CREEP INTO MY </a:t>
            </a:r>
            <a:r>
              <a:rPr sz="8700" dirty="0" smtClean="0">
                <a:solidFill>
                  <a:srgbClr val="FFFFFF"/>
                </a:solidFill>
              </a:rPr>
              <a:t>MIND</a:t>
            </a:r>
            <a:r>
              <a:rPr lang="en-US" sz="8700" dirty="0" smtClean="0">
                <a:solidFill>
                  <a:srgbClr val="FFFFFF"/>
                </a:solidFill>
              </a:rPr>
              <a:t> ….</a:t>
            </a:r>
            <a:r>
              <a:rPr lang="en-US" sz="8700" dirty="0" smtClean="0">
                <a:solidFill>
                  <a:srgbClr val="000000"/>
                </a:solidFill>
              </a:rPr>
              <a:t/>
            </a:r>
            <a:br>
              <a:rPr lang="en-US" sz="8700" dirty="0" smtClean="0">
                <a:solidFill>
                  <a:srgbClr val="000000"/>
                </a:solidFill>
              </a:rPr>
            </a:br>
            <a:endParaRPr sz="8700" dirty="0">
              <a:solidFill>
                <a:srgbClr val="FFFFFF"/>
              </a:solidFill>
            </a:endParaRP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500">
                <a:solidFill>
                  <a:srgbClr val="FFFFFF"/>
                </a:solidFill>
              </a:rPr>
              <a:t>UNCOVER YOUR PURPOSE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asted-image.tif"/>
          <p:cNvPicPr/>
          <p:nvPr/>
        </p:nvPicPr>
        <p:blipFill>
          <a:blip r:embed="rId2">
            <a:extLst/>
          </a:blip>
          <a:srcRect l="142" r="142"/>
          <a:stretch>
            <a:fillRect/>
          </a:stretch>
        </p:blipFill>
        <p:spPr>
          <a:xfrm>
            <a:off x="9525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8" name="Photo-84.jpg"/>
          <p:cNvPicPr/>
          <p:nvPr/>
        </p:nvPicPr>
        <p:blipFill>
          <a:blip r:embed="rId3">
            <a:extLst/>
          </a:blip>
          <a:srcRect l="12636" r="12636"/>
          <a:stretch>
            <a:fillRect/>
          </a:stretch>
        </p:blipFill>
        <p:spPr>
          <a:xfrm>
            <a:off x="6311798" y="761999"/>
            <a:ext cx="53340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8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tif"/>
          <p:cNvPicPr/>
          <p:nvPr/>
        </p:nvPicPr>
        <p:blipFill>
          <a:blip r:embed="rId2">
            <a:extLst/>
          </a:blip>
          <a:srcRect t="4399" b="4399"/>
          <a:stretch>
            <a:fillRect/>
          </a:stretch>
        </p:blipFill>
        <p:spPr>
          <a:xfrm>
            <a:off x="773794" y="4748140"/>
            <a:ext cx="5449206" cy="398311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7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507" y="174052"/>
            <a:ext cx="5637669" cy="4377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2525" y="3196688"/>
            <a:ext cx="6205806" cy="3102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2" animBg="1" advAuto="0"/>
      <p:bldP spid="174" grpId="1" animBg="1" advAuto="0"/>
      <p:bldP spid="175" grpId="3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500">
                <a:solidFill>
                  <a:srgbClr val="FFFFFF"/>
                </a:solidFill>
              </a:rPr>
              <a:t>DISCOVER YOUR JOY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363039" y="6718300"/>
            <a:ext cx="10464801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MY FORMER JOYS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Moving forward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943" y="1082286"/>
            <a:ext cx="5753743" cy="4655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4808" y="875951"/>
            <a:ext cx="5589738" cy="5068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1" grpId="4" animBg="1" advAuto="0"/>
      <p:bldP spid="183" grpId="2" animBg="1" advAuto="0"/>
      <p:bldP spid="184" grpId="3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JOYS TODAY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</a:p>
          <a:p>
            <a:r>
              <a:rPr lang="en-US" dirty="0" smtClean="0"/>
              <a:t>MY FRIENDS</a:t>
            </a:r>
          </a:p>
          <a:p>
            <a:r>
              <a:rPr lang="en-US" dirty="0" smtClean="0"/>
              <a:t>SOCIAL INTERACTION</a:t>
            </a:r>
          </a:p>
          <a:p>
            <a:r>
              <a:rPr lang="en-US" dirty="0" smtClean="0"/>
              <a:t>INSPIRING OTHERS TO HELP THEMSELVES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93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270000" y="707923"/>
            <a:ext cx="10464800" cy="8111611"/>
          </a:xfrm>
          <a:prstGeom prst="rect">
            <a:avLst/>
          </a:prstGeom>
        </p:spPr>
        <p:txBody>
          <a:bodyPr>
            <a:normAutofit/>
          </a:bodyPr>
          <a:lstStyle>
            <a:lvl1pPr defTabSz="572516">
              <a:defRPr sz="10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584" dirty="0">
                <a:solidFill>
                  <a:srgbClr val="FFFFFF"/>
                </a:solidFill>
              </a:rPr>
              <a:t>BELIEVE IN </a:t>
            </a:r>
            <a:r>
              <a:rPr sz="10584" dirty="0" smtClean="0">
                <a:solidFill>
                  <a:srgbClr val="FFFFFF"/>
                </a:solidFill>
              </a:rPr>
              <a:t>YOURSELF</a:t>
            </a:r>
            <a:r>
              <a:rPr lang="en-US" sz="10584" dirty="0" smtClean="0">
                <a:solidFill>
                  <a:srgbClr val="FFFFFF"/>
                </a:solidFill>
              </a:rPr>
              <a:t> AND YOUR TEAM</a:t>
            </a:r>
            <a:br>
              <a:rPr lang="en-US" sz="10584" dirty="0" smtClean="0">
                <a:solidFill>
                  <a:srgbClr val="FFFFFF"/>
                </a:solidFill>
              </a:rPr>
            </a:br>
            <a:r>
              <a:rPr lang="en-US" dirty="0" smtClean="0"/>
              <a:t>YOUR </a:t>
            </a:r>
            <a:endParaRPr sz="10584" dirty="0">
              <a:solidFill>
                <a:srgbClr val="FFFFFF"/>
              </a:solidFill>
            </a:endParaRP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asted-image.tif"/>
          <p:cNvPicPr/>
          <p:nvPr/>
        </p:nvPicPr>
        <p:blipFill>
          <a:blip r:embed="rId2">
            <a:extLst/>
          </a:blip>
          <a:srcRect l="5402" r="5402"/>
          <a:stretch>
            <a:fillRect/>
          </a:stretch>
        </p:blipFill>
        <p:spPr>
          <a:xfrm>
            <a:off x="3829049" y="644013"/>
            <a:ext cx="5334001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885" y="855406"/>
            <a:ext cx="10982632" cy="6577371"/>
          </a:xfrm>
        </p:spPr>
        <p:txBody>
          <a:bodyPr/>
          <a:lstStyle/>
          <a:p>
            <a:r>
              <a:rPr lang="en-US" dirty="0" smtClean="0"/>
              <a:t>Parkinson’s is a </a:t>
            </a:r>
            <a:br>
              <a:rPr lang="en-US" dirty="0" smtClean="0"/>
            </a:br>
            <a:r>
              <a:rPr lang="en-US" dirty="0" smtClean="0"/>
              <a:t>Life-Changing Event for You and Your Caregiver and Your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6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30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91" name="photo-2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7135" y="1002891"/>
            <a:ext cx="10899059" cy="7669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3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52500"/>
            <a:ext cx="6908800" cy="7848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71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0" dirty="0" smtClean="0"/>
              <a:t>RTBDA</a:t>
            </a:r>
            <a:endParaRPr lang="en-US" sz="2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42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1654379" y="1563330"/>
            <a:ext cx="10464800" cy="7064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502412">
              <a:defRPr sz="1800">
                <a:solidFill>
                  <a:srgbClr val="000000"/>
                </a:solidFill>
              </a:defRPr>
            </a:pPr>
            <a:r>
              <a:rPr sz="9600" dirty="0">
                <a:solidFill>
                  <a:srgbClr val="FFFFFF"/>
                </a:solidFill>
              </a:rPr>
              <a:t>LIVE </a:t>
            </a:r>
            <a:r>
              <a:rPr lang="en-US" sz="9600" dirty="0" smtClean="0">
                <a:solidFill>
                  <a:srgbClr val="FFFFFF"/>
                </a:solidFill>
              </a:rPr>
              <a:t/>
            </a:r>
            <a:br>
              <a:rPr lang="en-US" sz="9600" dirty="0" smtClean="0">
                <a:solidFill>
                  <a:srgbClr val="FFFFFF"/>
                </a:solidFill>
              </a:rPr>
            </a:br>
            <a:r>
              <a:rPr sz="9600" dirty="0" smtClean="0">
                <a:solidFill>
                  <a:srgbClr val="FFFFFF"/>
                </a:solidFill>
              </a:rPr>
              <a:t>in </a:t>
            </a:r>
            <a:r>
              <a:rPr sz="9600" dirty="0">
                <a:solidFill>
                  <a:srgbClr val="FFFFFF"/>
                </a:solidFill>
              </a:rPr>
              <a:t>every moment</a:t>
            </a:r>
          </a:p>
          <a:p>
            <a:pPr lvl="0" defTabSz="502412">
              <a:defRPr sz="1800">
                <a:solidFill>
                  <a:srgbClr val="000000"/>
                </a:solidFill>
              </a:defRPr>
            </a:pPr>
            <a:endParaRPr sz="7300" dirty="0">
              <a:solidFill>
                <a:srgbClr val="FFFFFF"/>
              </a:solidFill>
            </a:endParaRP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33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build="p" bldLvl="5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Cornell wall.jpg"/>
          <p:cNvPicPr/>
          <p:nvPr/>
        </p:nvPicPr>
        <p:blipFill>
          <a:blip r:embed="rId2">
            <a:extLst/>
          </a:blip>
          <a:srcRect t="397" b="397"/>
          <a:stretch>
            <a:fillRect/>
          </a:stretch>
        </p:blipFill>
        <p:spPr>
          <a:xfrm>
            <a:off x="1519084" y="1224116"/>
            <a:ext cx="10220632" cy="763413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34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3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406400"/>
            <a:ext cx="6705600" cy="8940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19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1447902" y="1283110"/>
            <a:ext cx="10464800" cy="7241458"/>
          </a:xfrm>
          <a:prstGeom prst="rect">
            <a:avLst/>
          </a:prstGeom>
        </p:spPr>
        <p:txBody>
          <a:bodyPr>
            <a:normAutofit/>
          </a:bodyPr>
          <a:lstStyle>
            <a:lvl1pPr defTabSz="554990">
              <a:defRPr sz="10545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545" smtClean="0">
                <a:solidFill>
                  <a:srgbClr val="FFFFFF"/>
                </a:solidFill>
              </a:rPr>
              <a:t>MAY HAVE TO RE</a:t>
            </a:r>
            <a:r>
              <a:rPr sz="10545" smtClean="0">
                <a:solidFill>
                  <a:srgbClr val="FFFFFF"/>
                </a:solidFill>
              </a:rPr>
              <a:t>-INVENT </a:t>
            </a:r>
            <a:r>
              <a:rPr sz="10545" dirty="0">
                <a:solidFill>
                  <a:srgbClr val="FFFFFF"/>
                </a:solidFill>
              </a:rPr>
              <a:t>YOURSELF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36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5" y="583963"/>
            <a:ext cx="7595420" cy="87769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4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Principles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52500" y="2708787"/>
            <a:ext cx="11226389" cy="6740013"/>
          </a:xfrm>
        </p:spPr>
        <p:txBody>
          <a:bodyPr>
            <a:normAutofit/>
          </a:bodyPr>
          <a:lstStyle/>
          <a:p>
            <a:r>
              <a:rPr lang="en-US" dirty="0" smtClean="0"/>
              <a:t>CONDUCT </a:t>
            </a:r>
            <a:r>
              <a:rPr lang="en-US" dirty="0"/>
              <a:t>A NEW ASSESSMENT</a:t>
            </a:r>
          </a:p>
          <a:p>
            <a:r>
              <a:rPr lang="en-US" dirty="0"/>
              <a:t>CREATE YOUR NEW END-VISION</a:t>
            </a:r>
          </a:p>
          <a:p>
            <a:r>
              <a:rPr lang="en-US" dirty="0" smtClean="0"/>
              <a:t>TAP </a:t>
            </a:r>
            <a:r>
              <a:rPr lang="en-US" dirty="0"/>
              <a:t>INTO YOUR RESOURCES &amp; </a:t>
            </a:r>
            <a:r>
              <a:rPr lang="en-US" dirty="0" smtClean="0"/>
              <a:t>CONTACTS</a:t>
            </a:r>
          </a:p>
          <a:p>
            <a:r>
              <a:rPr lang="en-US" dirty="0" smtClean="0"/>
              <a:t>INCREASE YOUR INTENSITY &amp; AWARENESS</a:t>
            </a:r>
            <a:endParaRPr lang="en-US" dirty="0"/>
          </a:p>
          <a:p>
            <a:r>
              <a:rPr lang="en-US" dirty="0"/>
              <a:t>HAVE FAITH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0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1270000" y="5676900"/>
            <a:ext cx="10464800" cy="1422400"/>
          </a:xfrm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20">
                <a:solidFill>
                  <a:srgbClr val="FFFFFF"/>
                </a:solidFill>
              </a:rPr>
              <a:t>“I am the GREATEST, I said that even before I knew that I was.”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39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3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8832" y="368449"/>
            <a:ext cx="4911950" cy="4971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2" animBg="1" advAuto="0"/>
      <p:bldP spid="235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650" y="796413"/>
            <a:ext cx="10464800" cy="7889977"/>
          </a:xfrm>
        </p:spPr>
        <p:txBody>
          <a:bodyPr/>
          <a:lstStyle/>
          <a:p>
            <a:r>
              <a:rPr lang="en-US" dirty="0" smtClean="0"/>
              <a:t>“The Only Thing that is Constant is Change”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- </a:t>
            </a:r>
            <a:r>
              <a:rPr lang="en-US" sz="4000" dirty="0" smtClean="0"/>
              <a:t>Greek Philosopher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 					   Heraclitus 500 BC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2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1079500" y="813072"/>
            <a:ext cx="11099800" cy="8813255"/>
          </a:xfrm>
          <a:prstGeom prst="rect">
            <a:avLst/>
          </a:prstGeom>
        </p:spPr>
        <p:txBody>
          <a:bodyPr/>
          <a:lstStyle/>
          <a:p>
            <a:pPr marL="0" lvl="0" indent="0" defTabSz="525779">
              <a:spcBef>
                <a:spcPts val="3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940">
                <a:solidFill>
                  <a:srgbClr val="FFFFFF"/>
                </a:solidFill>
              </a:rPr>
              <a:t>Too often we underestimate the power of a touch, a smile, a kind word, a listening ear, an honest compliment, or the smallest act of caring, all of which have the potential to turn a life around.</a:t>
            </a:r>
          </a:p>
          <a:p>
            <a:pPr marL="0" lvl="8" indent="1645919" defTabSz="525779">
              <a:spcBef>
                <a:spcPts val="3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940">
                <a:solidFill>
                  <a:srgbClr val="FFFFFF"/>
                </a:solidFill>
              </a:rPr>
              <a:t>- Leo Buscaglia</a:t>
            </a:r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40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796715"/>
            <a:ext cx="10464800" cy="5983705"/>
          </a:xfrm>
        </p:spPr>
        <p:txBody>
          <a:bodyPr>
            <a:normAutofit/>
          </a:bodyPr>
          <a:lstStyle/>
          <a:p>
            <a:r>
              <a:rPr lang="en-US" sz="9600" dirty="0" smtClean="0"/>
              <a:t>TANGIBLE TAKEAWAYS</a:t>
            </a:r>
            <a:endParaRPr lang="en-US" sz="9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251" y="486695"/>
            <a:ext cx="10464800" cy="8412480"/>
          </a:xfrm>
        </p:spPr>
        <p:txBody>
          <a:bodyPr>
            <a:noAutofit/>
          </a:bodyPr>
          <a:lstStyle/>
          <a:p>
            <a:r>
              <a:rPr lang="en-US" sz="6320" b="1" u="sng" dirty="0" smtClean="0"/>
              <a:t>In Summary</a:t>
            </a:r>
            <a:r>
              <a:rPr lang="en-US" sz="6320" dirty="0" smtClean="0"/>
              <a:t/>
            </a:r>
            <a:br>
              <a:rPr lang="en-US" sz="6320" dirty="0" smtClean="0"/>
            </a:br>
            <a:r>
              <a:rPr lang="en-US" sz="6320" dirty="0" smtClean="0"/>
              <a:t>Just keep moving forward</a:t>
            </a:r>
            <a:br>
              <a:rPr lang="en-US" sz="6320" dirty="0" smtClean="0"/>
            </a:br>
            <a:r>
              <a:rPr lang="en-US" sz="6320" dirty="0" smtClean="0"/>
              <a:t>Regain your shout</a:t>
            </a:r>
            <a:br>
              <a:rPr lang="en-US" sz="6320" dirty="0" smtClean="0"/>
            </a:br>
            <a:r>
              <a:rPr lang="en-US" sz="6320" dirty="0" smtClean="0"/>
              <a:t>Tap into your inner strength</a:t>
            </a:r>
            <a:br>
              <a:rPr lang="en-US" sz="6320" dirty="0" smtClean="0"/>
            </a:br>
            <a:r>
              <a:rPr lang="en-US" sz="6320" dirty="0" smtClean="0"/>
              <a:t>Uncover your purpose</a:t>
            </a:r>
            <a:br>
              <a:rPr lang="en-US" sz="6320" dirty="0" smtClean="0"/>
            </a:br>
            <a:r>
              <a:rPr lang="en-US" sz="6320" dirty="0" smtClean="0"/>
              <a:t>Discover your joy</a:t>
            </a:r>
            <a:br>
              <a:rPr lang="en-US" sz="6320" dirty="0" smtClean="0"/>
            </a:br>
            <a:r>
              <a:rPr lang="en-US" sz="6320" dirty="0" smtClean="0"/>
              <a:t>Believe in yourself and team</a:t>
            </a:r>
            <a:br>
              <a:rPr lang="en-US" sz="6320" dirty="0" smtClean="0"/>
            </a:br>
            <a:r>
              <a:rPr lang="en-US" sz="6320" dirty="0" smtClean="0"/>
              <a:t>Live in every moment</a:t>
            </a:r>
            <a:endParaRPr lang="en-US" sz="632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99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86697"/>
            <a:ext cx="10464800" cy="8347587"/>
          </a:xfrm>
        </p:spPr>
        <p:txBody>
          <a:bodyPr>
            <a:normAutofit/>
          </a:bodyPr>
          <a:lstStyle/>
          <a:p>
            <a:r>
              <a:rPr lang="en-US" dirty="0" smtClean="0"/>
              <a:t>STAND UP NOW </a:t>
            </a:r>
            <a:br>
              <a:rPr lang="en-US" dirty="0" smtClean="0"/>
            </a:br>
            <a:r>
              <a:rPr lang="en-US" dirty="0" smtClean="0"/>
              <a:t>if you are going to put a PLAN together to Live </a:t>
            </a:r>
            <a:r>
              <a:rPr lang="en-US" smtClean="0"/>
              <a:t>an Amazing Life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7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707923" y="619431"/>
            <a:ext cx="11415251" cy="69022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400" u="sng"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en-US" sz="8800" b="1" u="sng" dirty="0" smtClean="0">
                <a:solidFill>
                  <a:srgbClr val="FF0000"/>
                </a:solidFill>
                <a:hlinkClick r:id="rId2"/>
              </a:rPr>
              <a:t/>
            </a:r>
            <a:br>
              <a:rPr lang="en-US" sz="8800" b="1" u="sng" dirty="0" smtClean="0">
                <a:solidFill>
                  <a:srgbClr val="FF0000"/>
                </a:solidFill>
                <a:hlinkClick r:id="rId2"/>
              </a:rPr>
            </a:br>
            <a:r>
              <a:rPr lang="en-US" sz="8800" b="1" dirty="0">
                <a:solidFill>
                  <a:srgbClr val="FF0000"/>
                </a:solidFill>
              </a:rPr>
              <a:t/>
            </a:r>
            <a:br>
              <a:rPr lang="en-US" sz="8800" b="1" dirty="0">
                <a:solidFill>
                  <a:srgbClr val="FF0000"/>
                </a:solidFill>
              </a:rPr>
            </a:br>
            <a:r>
              <a:rPr lang="en-US" sz="8800" b="1" dirty="0" smtClean="0">
                <a:solidFill>
                  <a:srgbClr val="FF0000"/>
                </a:solidFill>
              </a:rPr>
              <a:t/>
            </a:r>
            <a:br>
              <a:rPr lang="en-US" sz="8800" b="1" dirty="0" smtClean="0">
                <a:solidFill>
                  <a:srgbClr val="FF0000"/>
                </a:solidFill>
              </a:rPr>
            </a:br>
            <a:r>
              <a:rPr lang="en-US" sz="8800" b="1" dirty="0">
                <a:solidFill>
                  <a:srgbClr val="FF0000"/>
                </a:solidFill>
              </a:rPr>
              <a:t/>
            </a:r>
            <a:br>
              <a:rPr lang="en-US" sz="8800" b="1" dirty="0">
                <a:solidFill>
                  <a:srgbClr val="FF0000"/>
                </a:solidFill>
              </a:rPr>
            </a:br>
            <a:r>
              <a:rPr lang="en-US" sz="8800" b="1" dirty="0" smtClean="0">
                <a:solidFill>
                  <a:srgbClr val="FF0000"/>
                </a:solidFill>
              </a:rPr>
              <a:t/>
            </a:r>
            <a:br>
              <a:rPr lang="en-US" sz="8800" b="1" dirty="0" smtClean="0">
                <a:solidFill>
                  <a:srgbClr val="FF0000"/>
                </a:solidFill>
              </a:rPr>
            </a:br>
            <a:r>
              <a:rPr lang="en-US" sz="8800" b="1" dirty="0">
                <a:solidFill>
                  <a:srgbClr val="FF0000"/>
                </a:solidFill>
              </a:rPr>
              <a:t/>
            </a:r>
            <a:br>
              <a:rPr lang="en-US" sz="8800" b="1" dirty="0">
                <a:solidFill>
                  <a:srgbClr val="FF0000"/>
                </a:solidFill>
              </a:rPr>
            </a:br>
            <a:r>
              <a:rPr lang="en-US" sz="9600" b="1" u="sng" dirty="0" smtClean="0">
                <a:solidFill>
                  <a:srgbClr val="FF0000"/>
                </a:solidFill>
                <a:hlinkClick r:id="rId2"/>
              </a:rPr>
              <a:t>JohnBaumann.com</a:t>
            </a:r>
            <a:r>
              <a:rPr lang="en-US" sz="9600" u="sng" dirty="0" smtClean="0">
                <a:solidFill>
                  <a:srgbClr val="FFFFFF"/>
                </a:solidFill>
                <a:hlinkClick r:id="rId2"/>
              </a:rPr>
              <a:t/>
            </a:r>
            <a:br>
              <a:rPr lang="en-US" sz="9600" u="sng" dirty="0" smtClean="0">
                <a:solidFill>
                  <a:srgbClr val="FFFFFF"/>
                </a:solidFill>
                <a:hlinkClick r:id="rId2"/>
              </a:rPr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u="sng" dirty="0" smtClean="0">
                <a:solidFill>
                  <a:srgbClr val="FFFFFF"/>
                </a:solidFill>
                <a:hlinkClick r:id="rId2"/>
              </a:rPr>
              <a:t/>
            </a:r>
            <a:br>
              <a:rPr lang="en-US" sz="8800" u="sng" dirty="0" smtClean="0">
                <a:solidFill>
                  <a:srgbClr val="FFFFFF"/>
                </a:solidFill>
                <a:hlinkClick r:id="rId2"/>
              </a:rPr>
            </a:br>
            <a:r>
              <a:rPr lang="en-US" sz="8800" u="none" dirty="0">
                <a:solidFill>
                  <a:srgbClr val="FF0000"/>
                </a:solidFill>
                <a:hlinkClick r:id="rId2"/>
              </a:rPr>
              <a:t/>
            </a:r>
            <a:br>
              <a:rPr lang="en-US" sz="8800" u="none" dirty="0">
                <a:solidFill>
                  <a:srgbClr val="FF0000"/>
                </a:solidFill>
                <a:hlinkClick r:id="rId2"/>
              </a:rPr>
            </a:br>
            <a:r>
              <a:rPr lang="en-US" sz="8800" u="none" dirty="0" smtClean="0">
                <a:solidFill>
                  <a:srgbClr val="FF0000"/>
                </a:solidFill>
              </a:rPr>
              <a:t/>
            </a:r>
            <a:br>
              <a:rPr lang="en-US" sz="8800" u="none" dirty="0" smtClean="0">
                <a:solidFill>
                  <a:srgbClr val="FF0000"/>
                </a:solidFill>
              </a:rPr>
            </a:br>
            <a:endParaRPr lang="en-US" sz="8800" u="none" dirty="0" smtClean="0">
              <a:solidFill>
                <a:srgbClr val="FF0000"/>
              </a:solidFill>
            </a:endParaRP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44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45690"/>
            <a:ext cx="10464800" cy="6725265"/>
          </a:xfrm>
        </p:spPr>
        <p:txBody>
          <a:bodyPr>
            <a:normAutofit fontScale="90000"/>
          </a:bodyPr>
          <a:lstStyle/>
          <a:p>
            <a:r>
              <a:rPr lang="en-US" sz="9800" dirty="0" smtClean="0"/>
              <a:t/>
            </a:r>
            <a:br>
              <a:rPr lang="en-US" sz="9800" dirty="0" smtClean="0"/>
            </a:br>
            <a:r>
              <a:rPr lang="en-US" sz="9800" dirty="0"/>
              <a:t/>
            </a:r>
            <a:br>
              <a:rPr lang="en-US" sz="9800" dirty="0"/>
            </a:br>
            <a:r>
              <a:rPr lang="en-US" sz="9800" dirty="0" smtClean="0"/>
              <a:t/>
            </a:r>
            <a:br>
              <a:rPr lang="en-US" sz="9800" dirty="0" smtClean="0"/>
            </a:br>
            <a:r>
              <a:rPr lang="en-US" sz="9800" dirty="0"/>
              <a:t/>
            </a:r>
            <a:br>
              <a:rPr lang="en-US" sz="9800" dirty="0"/>
            </a:br>
            <a:r>
              <a:rPr lang="en-US" sz="9800" dirty="0" smtClean="0"/>
              <a:t>“</a:t>
            </a:r>
            <a:r>
              <a:rPr lang="en-US" sz="9800" dirty="0"/>
              <a:t>CHANGE is continually occurring in our lives with or without our influence</a:t>
            </a:r>
            <a:r>
              <a:rPr lang="en-US" sz="9800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7477432"/>
            <a:ext cx="10464800" cy="1224115"/>
          </a:xfrm>
        </p:spPr>
        <p:txBody>
          <a:bodyPr>
            <a:normAutofit/>
          </a:bodyPr>
          <a:lstStyle/>
          <a:p>
            <a:r>
              <a:rPr lang="en-US" dirty="0" smtClean="0"/>
              <a:t>							- </a:t>
            </a:r>
            <a:r>
              <a:rPr lang="en-US" dirty="0"/>
              <a:t>American Philosopher </a:t>
            </a:r>
            <a:br>
              <a:rPr lang="en-US" dirty="0"/>
            </a:br>
            <a:r>
              <a:rPr lang="en-US" dirty="0"/>
              <a:t>				    				John Baumann 2015 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87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650" y="604685"/>
            <a:ext cx="10464800" cy="8140700"/>
          </a:xfrm>
        </p:spPr>
        <p:txBody>
          <a:bodyPr/>
          <a:lstStyle/>
          <a:p>
            <a:r>
              <a:rPr lang="en-US" dirty="0" smtClean="0"/>
              <a:t>Are you willing to do what it takes to exert as much influence as possible on this </a:t>
            </a:r>
            <a:br>
              <a:rPr lang="en-US" dirty="0" smtClean="0"/>
            </a:br>
            <a:r>
              <a:rPr lang="en-US" dirty="0" smtClean="0"/>
              <a:t>Life-changing Event?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71947"/>
            <a:ext cx="10464800" cy="82443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Grant me </a:t>
            </a:r>
            <a:br>
              <a:rPr lang="en-US" dirty="0" smtClean="0"/>
            </a:br>
            <a:r>
              <a:rPr lang="en-US" dirty="0" smtClean="0"/>
              <a:t>the serenity to accept the things I cannot change,</a:t>
            </a:r>
            <a:br>
              <a:rPr lang="en-US" dirty="0" smtClean="0"/>
            </a:br>
            <a:r>
              <a:rPr lang="en-US" dirty="0" smtClean="0"/>
              <a:t>the COURAGE to change the things I can, and </a:t>
            </a:r>
            <a:br>
              <a:rPr lang="en-US" dirty="0" smtClean="0"/>
            </a:br>
            <a:r>
              <a:rPr lang="en-US" dirty="0" smtClean="0"/>
              <a:t>the wisdom to know the difference.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54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93558"/>
            <a:ext cx="10464800" cy="3577389"/>
          </a:xfrm>
        </p:spPr>
        <p:txBody>
          <a:bodyPr>
            <a:normAutofit/>
          </a:bodyPr>
          <a:lstStyle/>
          <a:p>
            <a:r>
              <a:rPr lang="en-US" sz="12000" dirty="0" smtClean="0"/>
              <a:t>PERSPECTIVE</a:t>
            </a:r>
            <a:endParaRPr lang="en-US" sz="1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3834581"/>
            <a:ext cx="10464800" cy="3497997"/>
          </a:xfrm>
        </p:spPr>
        <p:txBody>
          <a:bodyPr>
            <a:normAutofit/>
          </a:bodyPr>
          <a:lstStyle/>
          <a:p>
            <a:r>
              <a:rPr lang="en-US" sz="8000" dirty="0" smtClean="0"/>
              <a:t>WORST thing that has ever happened to me</a:t>
            </a:r>
          </a:p>
          <a:p>
            <a:endParaRPr lang="en-US" sz="6000" dirty="0"/>
          </a:p>
          <a:p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44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3" y="1578077"/>
            <a:ext cx="10849897" cy="7315200"/>
          </a:xfrm>
        </p:spPr>
        <p:txBody>
          <a:bodyPr>
            <a:noAutofit/>
          </a:bodyPr>
          <a:lstStyle/>
          <a:p>
            <a:r>
              <a:rPr lang="en-US" sz="8800" dirty="0" smtClean="0"/>
              <a:t>Eternal Optimist</a:t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 smtClean="0"/>
              <a:t>For the “Best”</a:t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 smtClean="0"/>
              <a:t>I Truly </a:t>
            </a:r>
            <a:r>
              <a:rPr lang="en-US" sz="8800" smtClean="0"/>
              <a:t>Believe that There </a:t>
            </a:r>
            <a:r>
              <a:rPr lang="en-US" sz="8800" dirty="0" smtClean="0"/>
              <a:t>is a Plan</a:t>
            </a:r>
            <a:r>
              <a:rPr lang="en-US" sz="8800" dirty="0"/>
              <a:t/>
            </a:r>
            <a:br>
              <a:rPr lang="en-US" sz="8800" dirty="0"/>
            </a:br>
            <a:endParaRPr lang="en-US" sz="8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</TotalTime>
  <Words>278</Words>
  <Application>Microsoft Office PowerPoint</Application>
  <PresentationFormat>Custom</PresentationFormat>
  <Paragraphs>95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Black</vt:lpstr>
      <vt:lpstr>PowerPoint Presentation</vt:lpstr>
      <vt:lpstr>THANK YOU</vt:lpstr>
      <vt:lpstr>Parkinson’s is a  Life-Changing Event for You and Your Caregiver and Your Family</vt:lpstr>
      <vt:lpstr>“The Only Thing that is Constant is Change”       - Greek Philosopher            Heraclitus 500 BC</vt:lpstr>
      <vt:lpstr>    “CHANGE is continually occurring in our lives with or without our influence”</vt:lpstr>
      <vt:lpstr>Are you willing to do what it takes to exert as much influence as possible on this  Life-changing Event?</vt:lpstr>
      <vt:lpstr>Grant me  the serenity to accept the things I cannot change, the COURAGE to change the things I can, and  the wisdom to know the difference.</vt:lpstr>
      <vt:lpstr>PERSPECTIVE</vt:lpstr>
      <vt:lpstr>Eternal Optimist  For the “Best”  I Truly Believe that There is a Plan </vt:lpstr>
      <vt:lpstr>PowerPoint Presentation</vt:lpstr>
      <vt:lpstr>Inspirational Speaker  WJSHTHP </vt:lpstr>
      <vt:lpstr>JUST KEEP  MOVING FORWARD and REGAIN YOUR SHOUT       HOW? R</vt:lpstr>
      <vt:lpstr>CREATE A PLAN  DAILY ACTION ITEMS </vt:lpstr>
      <vt:lpstr>MY DAILY ACTION PLAN</vt:lpstr>
      <vt:lpstr>PowerPoint Presentation</vt:lpstr>
      <vt:lpstr>Maintain Your Sense of Humor</vt:lpstr>
      <vt:lpstr>TAP INTO YOUR INNER STRENGTH</vt:lpstr>
      <vt:lpstr>PowerPoint Presentation</vt:lpstr>
      <vt:lpstr>PowerPoint Presentation</vt:lpstr>
      <vt:lpstr>PowerPoint Presentation</vt:lpstr>
      <vt:lpstr>WHENEVER THE SEEDS OF  SELF-PITY START TO CREEP INTO MY MIND …. </vt:lpstr>
      <vt:lpstr>UNCOVER YOUR PURPOSE</vt:lpstr>
      <vt:lpstr>PowerPoint Presentation</vt:lpstr>
      <vt:lpstr>PowerPoint Presentation</vt:lpstr>
      <vt:lpstr>DISCOVER YOUR JOY</vt:lpstr>
      <vt:lpstr>MY FORMER JOYS</vt:lpstr>
      <vt:lpstr>MY JOYS TODAY</vt:lpstr>
      <vt:lpstr>BELIEVE IN YOURSELF AND YOUR TEAM YOUR </vt:lpstr>
      <vt:lpstr>PowerPoint Presentation</vt:lpstr>
      <vt:lpstr>PowerPoint Presentation</vt:lpstr>
      <vt:lpstr>PowerPoint Presentation</vt:lpstr>
      <vt:lpstr>RTBDA</vt:lpstr>
      <vt:lpstr>LIVE  in every moment </vt:lpstr>
      <vt:lpstr>PowerPoint Presentation</vt:lpstr>
      <vt:lpstr>PowerPoint Presentation</vt:lpstr>
      <vt:lpstr>MAY HAVE TO RE-INVENT YOURSELF</vt:lpstr>
      <vt:lpstr>PowerPoint Presentation</vt:lpstr>
      <vt:lpstr>Success Principles</vt:lpstr>
      <vt:lpstr>“I am the GREATEST, I said that even before I knew that I was.”</vt:lpstr>
      <vt:lpstr>PowerPoint Presentation</vt:lpstr>
      <vt:lpstr>TANGIBLE TAKEAWAYS</vt:lpstr>
      <vt:lpstr>In Summary Just keep moving forward Regain your shout Tap into your inner strength Uncover your purpose Discover your joy Believe in yourself and team Live in every moment</vt:lpstr>
      <vt:lpstr>STAND UP NOW  if you are going to put a PLAN together to Live an Amazing Life</vt:lpstr>
      <vt:lpstr>      JohnBaumann.com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</dc:title>
  <dc:creator>Ellen</dc:creator>
  <cp:lastModifiedBy>Granger, Tyler</cp:lastModifiedBy>
  <cp:revision>65</cp:revision>
  <dcterms:modified xsi:type="dcterms:W3CDTF">2015-09-30T15:20:57Z</dcterms:modified>
</cp:coreProperties>
</file>